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כ'/אייר/תשפ"א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00C7A-9A19-4254-B404-3A4A4F1F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38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F55A5-5EAD-450D-827D-240ACBF7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2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DCE3B-1B16-422F-A781-F578C1DD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6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DDCF3-F4AD-4CE4-9FDE-0740EF12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3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F8F49-9FA8-4195-AF0D-E0A8FABC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8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91F27-03EC-4A9A-9A49-3E83246C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46CD5-F25D-4825-A33C-F99A3201E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2E5DA-1B34-499E-9C80-58CDFE06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3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27D56-D5CB-42F5-B162-AD837639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62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B11EC-BF9A-4BCB-BD7A-913A5C5D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6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D0BCA-F606-4008-9C6C-BCFEF762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1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E928-B625-4F1C-BCD6-936E3AB4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1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26B53-40F6-4D61-BF89-615F1B77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19971-E4D9-4D11-9B94-CDE1907D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2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3CCF0-0084-4FBA-B33A-DA6374CAD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6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D5140-8947-464F-802C-67EB8D2E6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F9A3A-1C69-437B-B6F0-07FB3252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5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6A77-FCC8-4E4B-A8AB-8BE168FF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311AC-AB21-4649-ABC3-57D68D7E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8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E6570-658E-4F75-9880-CBA7ECA6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1224F-1C25-4604-8E5A-53EB9D4C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9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26F4F-5A14-4AA6-80AA-5475A7E8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07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86272-82D7-4E8A-BD23-637D2E7AB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95A46-2040-4C3E-A577-B057B679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7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8E53D-B793-412E-8B41-ADD62FF1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3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865F0-9156-4880-9397-8F0694EF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5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54616-1679-4A5C-AC6D-8BF0A395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2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386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119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442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276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582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41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F6955-7C5B-4754-BA81-BF7FC3D0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7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5F7D6-00BA-42B8-9CFE-ECE3431B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4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FB414-64B2-4667-9DD9-75F65A50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199C9-FC86-4CC6-88D3-FBE70AA4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ADEE1-4F4D-4BEC-9AEA-C59C4E80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C64A1-2B82-4A64-B630-D86B21B7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0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13</cp:revision>
  <dcterms:created xsi:type="dcterms:W3CDTF">2021-04-18T07:44:32Z</dcterms:created>
  <dcterms:modified xsi:type="dcterms:W3CDTF">2021-05-02T06:56:06Z</dcterms:modified>
</cp:coreProperties>
</file>